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3" r:id="rId7"/>
    <p:sldId id="261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292EB4-BECF-DA45-9D6C-AC97548939FF}" v="134" dt="2019-11-14T22:12:18.5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6327"/>
  </p:normalViewPr>
  <p:slideViewPr>
    <p:cSldViewPr snapToGrid="0" snapToObjects="1">
      <p:cViewPr varScale="1">
        <p:scale>
          <a:sx n="104" d="100"/>
          <a:sy n="104" d="100"/>
        </p:scale>
        <p:origin x="232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2AF8510-FFA0-C349-A322-DE38B23368A8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62FB1D3D-7E6B-2747-81E6-C524F788726C}">
      <dgm:prSet phldrT="[Text]"/>
      <dgm:spPr/>
      <dgm:t>
        <a:bodyPr/>
        <a:lstStyle/>
        <a:p>
          <a:r>
            <a:rPr lang="en-US" dirty="0"/>
            <a:t>LSTM Layer</a:t>
          </a:r>
        </a:p>
      </dgm:t>
    </dgm:pt>
    <dgm:pt modelId="{CB75F1DD-C654-574B-8E75-0DD46C314C12}" type="parTrans" cxnId="{8AF969A7-2AD4-3846-914E-CAAEFCCEE5AD}">
      <dgm:prSet/>
      <dgm:spPr/>
      <dgm:t>
        <a:bodyPr/>
        <a:lstStyle/>
        <a:p>
          <a:endParaRPr lang="en-US"/>
        </a:p>
      </dgm:t>
    </dgm:pt>
    <dgm:pt modelId="{949CE0A5-9399-9F42-A2E3-5EF6C46C8A25}" type="sibTrans" cxnId="{8AF969A7-2AD4-3846-914E-CAAEFCCEE5AD}">
      <dgm:prSet/>
      <dgm:spPr/>
      <dgm:t>
        <a:bodyPr/>
        <a:lstStyle/>
        <a:p>
          <a:endParaRPr lang="en-US"/>
        </a:p>
      </dgm:t>
    </dgm:pt>
    <dgm:pt modelId="{22996064-11FD-2148-BD92-4DC0952336A2}">
      <dgm:prSet phldrT="[Text]"/>
      <dgm:spPr/>
      <dgm:t>
        <a:bodyPr/>
        <a:lstStyle/>
        <a:p>
          <a:r>
            <a:rPr lang="en-US" dirty="0"/>
            <a:t>Dense</a:t>
          </a:r>
        </a:p>
      </dgm:t>
    </dgm:pt>
    <dgm:pt modelId="{B32EBA53-21C2-944D-8892-EA7AB46BEA6F}" type="parTrans" cxnId="{DE96D3E0-CCFE-2C4F-9FD5-735F6A4E27EB}">
      <dgm:prSet/>
      <dgm:spPr/>
      <dgm:t>
        <a:bodyPr/>
        <a:lstStyle/>
        <a:p>
          <a:endParaRPr lang="en-US"/>
        </a:p>
      </dgm:t>
    </dgm:pt>
    <dgm:pt modelId="{3F987A3E-C195-9742-9D20-67EFF1CA0046}" type="sibTrans" cxnId="{DE96D3E0-CCFE-2C4F-9FD5-735F6A4E27EB}">
      <dgm:prSet/>
      <dgm:spPr/>
      <dgm:t>
        <a:bodyPr/>
        <a:lstStyle/>
        <a:p>
          <a:endParaRPr lang="en-US"/>
        </a:p>
      </dgm:t>
    </dgm:pt>
    <dgm:pt modelId="{84073E01-324E-DF4B-8A52-CF8A67B9D6FC}">
      <dgm:prSet/>
      <dgm:spPr/>
      <dgm:t>
        <a:bodyPr/>
        <a:lstStyle/>
        <a:p>
          <a:r>
            <a:rPr lang="en-US" dirty="0"/>
            <a:t>Output Layer with </a:t>
          </a:r>
          <a:r>
            <a:rPr lang="en-US" dirty="0" err="1"/>
            <a:t>Softmax</a:t>
          </a:r>
          <a:r>
            <a:rPr lang="en-US" dirty="0"/>
            <a:t> activation</a:t>
          </a:r>
        </a:p>
      </dgm:t>
    </dgm:pt>
    <dgm:pt modelId="{CCA691DD-7110-B548-B3F2-7AC4F388D685}" type="parTrans" cxnId="{7ACF4B7B-DE87-944A-8BBA-DA12E71D3358}">
      <dgm:prSet/>
      <dgm:spPr/>
      <dgm:t>
        <a:bodyPr/>
        <a:lstStyle/>
        <a:p>
          <a:endParaRPr lang="en-US"/>
        </a:p>
      </dgm:t>
    </dgm:pt>
    <dgm:pt modelId="{3BE545E1-3298-4346-90C4-2893618437BF}" type="sibTrans" cxnId="{7ACF4B7B-DE87-944A-8BBA-DA12E71D3358}">
      <dgm:prSet/>
      <dgm:spPr/>
      <dgm:t>
        <a:bodyPr/>
        <a:lstStyle/>
        <a:p>
          <a:endParaRPr lang="en-US"/>
        </a:p>
      </dgm:t>
    </dgm:pt>
    <dgm:pt modelId="{4F23F86F-8443-DF4D-BCD7-14C7614B3E0E}">
      <dgm:prSet/>
      <dgm:spPr/>
      <dgm:t>
        <a:bodyPr/>
        <a:lstStyle/>
        <a:p>
          <a:r>
            <a:rPr lang="en-US"/>
            <a:t>Input</a:t>
          </a:r>
          <a:endParaRPr lang="en-US" dirty="0"/>
        </a:p>
      </dgm:t>
    </dgm:pt>
    <dgm:pt modelId="{2C3B03F4-FFD9-5E45-89AF-37B2D09DDCF4}" type="parTrans" cxnId="{03158172-4EC0-324C-BBC3-9CD0F2FD159D}">
      <dgm:prSet/>
      <dgm:spPr/>
      <dgm:t>
        <a:bodyPr/>
        <a:lstStyle/>
        <a:p>
          <a:endParaRPr lang="en-US"/>
        </a:p>
      </dgm:t>
    </dgm:pt>
    <dgm:pt modelId="{86E6C173-9247-B449-A1B3-5CC71BE006F3}" type="sibTrans" cxnId="{03158172-4EC0-324C-BBC3-9CD0F2FD159D}">
      <dgm:prSet/>
      <dgm:spPr/>
      <dgm:t>
        <a:bodyPr/>
        <a:lstStyle/>
        <a:p>
          <a:endParaRPr lang="en-US"/>
        </a:p>
      </dgm:t>
    </dgm:pt>
    <dgm:pt modelId="{40DB1438-A6CC-8348-9583-F696E7794179}">
      <dgm:prSet phldrT="[Text]"/>
      <dgm:spPr/>
      <dgm:t>
        <a:bodyPr/>
        <a:lstStyle/>
        <a:p>
          <a:r>
            <a:rPr lang="en-US" dirty="0"/>
            <a:t>Conv Layer</a:t>
          </a:r>
        </a:p>
      </dgm:t>
    </dgm:pt>
    <dgm:pt modelId="{808CE61B-A926-6945-913D-FFFE6061A2C5}" type="sibTrans" cxnId="{B4E88F41-8BA5-CF41-B7C2-EF09E9F8F799}">
      <dgm:prSet/>
      <dgm:spPr/>
      <dgm:t>
        <a:bodyPr/>
        <a:lstStyle/>
        <a:p>
          <a:endParaRPr lang="en-US"/>
        </a:p>
      </dgm:t>
    </dgm:pt>
    <dgm:pt modelId="{99D918F7-7BC1-CD4F-9170-6F9C4BE7B833}" type="parTrans" cxnId="{B4E88F41-8BA5-CF41-B7C2-EF09E9F8F799}">
      <dgm:prSet/>
      <dgm:spPr/>
      <dgm:t>
        <a:bodyPr/>
        <a:lstStyle/>
        <a:p>
          <a:endParaRPr lang="en-US"/>
        </a:p>
      </dgm:t>
    </dgm:pt>
    <dgm:pt modelId="{B7C98C86-158C-3D40-BFFA-CB59B7DC8FDF}" type="pres">
      <dgm:prSet presAssocID="{F2AF8510-FFA0-C349-A322-DE38B23368A8}" presName="Name0" presStyleCnt="0">
        <dgm:presLayoutVars>
          <dgm:dir/>
          <dgm:resizeHandles val="exact"/>
        </dgm:presLayoutVars>
      </dgm:prSet>
      <dgm:spPr/>
    </dgm:pt>
    <dgm:pt modelId="{9620E17E-1967-424F-81B4-FF467705E996}" type="pres">
      <dgm:prSet presAssocID="{4F23F86F-8443-DF4D-BCD7-14C7614B3E0E}" presName="node" presStyleLbl="node1" presStyleIdx="0" presStyleCnt="5" custScaleX="33786" custScaleY="116246">
        <dgm:presLayoutVars>
          <dgm:bulletEnabled val="1"/>
        </dgm:presLayoutVars>
      </dgm:prSet>
      <dgm:spPr/>
    </dgm:pt>
    <dgm:pt modelId="{48623291-89B2-0547-BA30-AC4C2169A9EA}" type="pres">
      <dgm:prSet presAssocID="{86E6C173-9247-B449-A1B3-5CC71BE006F3}" presName="sibTrans" presStyleLbl="sibTrans2D1" presStyleIdx="0" presStyleCnt="4"/>
      <dgm:spPr/>
    </dgm:pt>
    <dgm:pt modelId="{9D1D6FF7-8BA1-0940-ABA2-CB09D9943551}" type="pres">
      <dgm:prSet presAssocID="{86E6C173-9247-B449-A1B3-5CC71BE006F3}" presName="connectorText" presStyleLbl="sibTrans2D1" presStyleIdx="0" presStyleCnt="4"/>
      <dgm:spPr/>
    </dgm:pt>
    <dgm:pt modelId="{928576FF-D26E-854C-ACE5-30429DEB35FF}" type="pres">
      <dgm:prSet presAssocID="{40DB1438-A6CC-8348-9583-F696E7794179}" presName="node" presStyleLbl="node1" presStyleIdx="1" presStyleCnt="5" custScaleX="43931" custScaleY="103828">
        <dgm:presLayoutVars>
          <dgm:bulletEnabled val="1"/>
        </dgm:presLayoutVars>
      </dgm:prSet>
      <dgm:spPr/>
    </dgm:pt>
    <dgm:pt modelId="{B6315650-08DE-EF47-824A-2698C0610D41}" type="pres">
      <dgm:prSet presAssocID="{808CE61B-A926-6945-913D-FFFE6061A2C5}" presName="sibTrans" presStyleLbl="sibTrans2D1" presStyleIdx="1" presStyleCnt="4"/>
      <dgm:spPr/>
    </dgm:pt>
    <dgm:pt modelId="{10BB08EB-41E2-BB40-A08B-0B7669A82721}" type="pres">
      <dgm:prSet presAssocID="{808CE61B-A926-6945-913D-FFFE6061A2C5}" presName="connectorText" presStyleLbl="sibTrans2D1" presStyleIdx="1" presStyleCnt="4"/>
      <dgm:spPr/>
    </dgm:pt>
    <dgm:pt modelId="{153B9194-99E6-0447-BD67-70F3478D745A}" type="pres">
      <dgm:prSet presAssocID="{62FB1D3D-7E6B-2747-81E6-C524F788726C}" presName="node" presStyleLbl="node1" presStyleIdx="2" presStyleCnt="5" custScaleX="38699" custScaleY="105930">
        <dgm:presLayoutVars>
          <dgm:bulletEnabled val="1"/>
        </dgm:presLayoutVars>
      </dgm:prSet>
      <dgm:spPr/>
    </dgm:pt>
    <dgm:pt modelId="{46C44FEB-154A-2543-8487-676E1E832A83}" type="pres">
      <dgm:prSet presAssocID="{949CE0A5-9399-9F42-A2E3-5EF6C46C8A25}" presName="sibTrans" presStyleLbl="sibTrans2D1" presStyleIdx="2" presStyleCnt="4"/>
      <dgm:spPr/>
    </dgm:pt>
    <dgm:pt modelId="{8372BC90-787F-B348-8022-78CE62FA4654}" type="pres">
      <dgm:prSet presAssocID="{949CE0A5-9399-9F42-A2E3-5EF6C46C8A25}" presName="connectorText" presStyleLbl="sibTrans2D1" presStyleIdx="2" presStyleCnt="4"/>
      <dgm:spPr/>
    </dgm:pt>
    <dgm:pt modelId="{0D4892DC-1CC2-1E49-8310-48060A470BEE}" type="pres">
      <dgm:prSet presAssocID="{22996064-11FD-2148-BD92-4DC0952336A2}" presName="node" presStyleLbl="node1" presStyleIdx="3" presStyleCnt="5" custScaleX="35649" custScaleY="113066">
        <dgm:presLayoutVars>
          <dgm:bulletEnabled val="1"/>
        </dgm:presLayoutVars>
      </dgm:prSet>
      <dgm:spPr/>
    </dgm:pt>
    <dgm:pt modelId="{6B311DC8-68DA-CD45-B747-CAC510A3D67A}" type="pres">
      <dgm:prSet presAssocID="{3F987A3E-C195-9742-9D20-67EFF1CA0046}" presName="sibTrans" presStyleLbl="sibTrans2D1" presStyleIdx="3" presStyleCnt="4"/>
      <dgm:spPr/>
    </dgm:pt>
    <dgm:pt modelId="{F75E0600-5229-BB40-9EDD-8C3498EE66A9}" type="pres">
      <dgm:prSet presAssocID="{3F987A3E-C195-9742-9D20-67EFF1CA0046}" presName="connectorText" presStyleLbl="sibTrans2D1" presStyleIdx="3" presStyleCnt="4"/>
      <dgm:spPr/>
    </dgm:pt>
    <dgm:pt modelId="{B478BDCF-F3DE-3449-A3FE-31CF165EE981}" type="pres">
      <dgm:prSet presAssocID="{84073E01-324E-DF4B-8A52-CF8A67B9D6FC}" presName="node" presStyleLbl="node1" presStyleIdx="4" presStyleCnt="5" custScaleX="52561" custScaleY="114107">
        <dgm:presLayoutVars>
          <dgm:bulletEnabled val="1"/>
        </dgm:presLayoutVars>
      </dgm:prSet>
      <dgm:spPr/>
    </dgm:pt>
  </dgm:ptLst>
  <dgm:cxnLst>
    <dgm:cxn modelId="{08C72C01-8D96-D44D-89EB-129F6BB8D644}" type="presOf" srcId="{86E6C173-9247-B449-A1B3-5CC71BE006F3}" destId="{9D1D6FF7-8BA1-0940-ABA2-CB09D9943551}" srcOrd="1" destOrd="0" presId="urn:microsoft.com/office/officeart/2005/8/layout/process1"/>
    <dgm:cxn modelId="{5A3AE501-E370-854F-B204-C032BE61CB97}" type="presOf" srcId="{808CE61B-A926-6945-913D-FFFE6061A2C5}" destId="{B6315650-08DE-EF47-824A-2698C0610D41}" srcOrd="0" destOrd="0" presId="urn:microsoft.com/office/officeart/2005/8/layout/process1"/>
    <dgm:cxn modelId="{D07F9A40-3ED4-3F4C-BBDA-7C7FE82F4027}" type="presOf" srcId="{62FB1D3D-7E6B-2747-81E6-C524F788726C}" destId="{153B9194-99E6-0447-BD67-70F3478D745A}" srcOrd="0" destOrd="0" presId="urn:microsoft.com/office/officeart/2005/8/layout/process1"/>
    <dgm:cxn modelId="{B4E88F41-8BA5-CF41-B7C2-EF09E9F8F799}" srcId="{F2AF8510-FFA0-C349-A322-DE38B23368A8}" destId="{40DB1438-A6CC-8348-9583-F696E7794179}" srcOrd="1" destOrd="0" parTransId="{99D918F7-7BC1-CD4F-9170-6F9C4BE7B833}" sibTransId="{808CE61B-A926-6945-913D-FFFE6061A2C5}"/>
    <dgm:cxn modelId="{B4330150-A18D-9341-A03F-1B85710AB0BB}" type="presOf" srcId="{84073E01-324E-DF4B-8A52-CF8A67B9D6FC}" destId="{B478BDCF-F3DE-3449-A3FE-31CF165EE981}" srcOrd="0" destOrd="0" presId="urn:microsoft.com/office/officeart/2005/8/layout/process1"/>
    <dgm:cxn modelId="{0484EA54-14C3-8A4A-BAB1-EF4D21DECA46}" type="presOf" srcId="{40DB1438-A6CC-8348-9583-F696E7794179}" destId="{928576FF-D26E-854C-ACE5-30429DEB35FF}" srcOrd="0" destOrd="0" presId="urn:microsoft.com/office/officeart/2005/8/layout/process1"/>
    <dgm:cxn modelId="{6A7B5268-A1EC-A84C-849F-E74A9593057A}" type="presOf" srcId="{949CE0A5-9399-9F42-A2E3-5EF6C46C8A25}" destId="{46C44FEB-154A-2543-8487-676E1E832A83}" srcOrd="0" destOrd="0" presId="urn:microsoft.com/office/officeart/2005/8/layout/process1"/>
    <dgm:cxn modelId="{03158172-4EC0-324C-BBC3-9CD0F2FD159D}" srcId="{F2AF8510-FFA0-C349-A322-DE38B23368A8}" destId="{4F23F86F-8443-DF4D-BCD7-14C7614B3E0E}" srcOrd="0" destOrd="0" parTransId="{2C3B03F4-FFD9-5E45-89AF-37B2D09DDCF4}" sibTransId="{86E6C173-9247-B449-A1B3-5CC71BE006F3}"/>
    <dgm:cxn modelId="{230B1D77-2C77-F847-A0F3-CB9431BB8476}" type="presOf" srcId="{F2AF8510-FFA0-C349-A322-DE38B23368A8}" destId="{B7C98C86-158C-3D40-BFFA-CB59B7DC8FDF}" srcOrd="0" destOrd="0" presId="urn:microsoft.com/office/officeart/2005/8/layout/process1"/>
    <dgm:cxn modelId="{7ACF4B7B-DE87-944A-8BBA-DA12E71D3358}" srcId="{F2AF8510-FFA0-C349-A322-DE38B23368A8}" destId="{84073E01-324E-DF4B-8A52-CF8A67B9D6FC}" srcOrd="4" destOrd="0" parTransId="{CCA691DD-7110-B548-B3F2-7AC4F388D685}" sibTransId="{3BE545E1-3298-4346-90C4-2893618437BF}"/>
    <dgm:cxn modelId="{D590B3A4-F7AB-0D4A-9D89-4B8D4F516646}" type="presOf" srcId="{86E6C173-9247-B449-A1B3-5CC71BE006F3}" destId="{48623291-89B2-0547-BA30-AC4C2169A9EA}" srcOrd="0" destOrd="0" presId="urn:microsoft.com/office/officeart/2005/8/layout/process1"/>
    <dgm:cxn modelId="{431143A5-02A0-F54A-826C-797854658F89}" type="presOf" srcId="{22996064-11FD-2148-BD92-4DC0952336A2}" destId="{0D4892DC-1CC2-1E49-8310-48060A470BEE}" srcOrd="0" destOrd="0" presId="urn:microsoft.com/office/officeart/2005/8/layout/process1"/>
    <dgm:cxn modelId="{8AF969A7-2AD4-3846-914E-CAAEFCCEE5AD}" srcId="{F2AF8510-FFA0-C349-A322-DE38B23368A8}" destId="{62FB1D3D-7E6B-2747-81E6-C524F788726C}" srcOrd="2" destOrd="0" parTransId="{CB75F1DD-C654-574B-8E75-0DD46C314C12}" sibTransId="{949CE0A5-9399-9F42-A2E3-5EF6C46C8A25}"/>
    <dgm:cxn modelId="{1D432FAC-2941-FF4F-A053-610A717DD453}" type="presOf" srcId="{4F23F86F-8443-DF4D-BCD7-14C7614B3E0E}" destId="{9620E17E-1967-424F-81B4-FF467705E996}" srcOrd="0" destOrd="0" presId="urn:microsoft.com/office/officeart/2005/8/layout/process1"/>
    <dgm:cxn modelId="{F73B2BB0-E657-A94E-BF5B-3C52CA55C388}" type="presOf" srcId="{3F987A3E-C195-9742-9D20-67EFF1CA0046}" destId="{F75E0600-5229-BB40-9EDD-8C3498EE66A9}" srcOrd="1" destOrd="0" presId="urn:microsoft.com/office/officeart/2005/8/layout/process1"/>
    <dgm:cxn modelId="{DE96D3E0-CCFE-2C4F-9FD5-735F6A4E27EB}" srcId="{F2AF8510-FFA0-C349-A322-DE38B23368A8}" destId="{22996064-11FD-2148-BD92-4DC0952336A2}" srcOrd="3" destOrd="0" parTransId="{B32EBA53-21C2-944D-8892-EA7AB46BEA6F}" sibTransId="{3F987A3E-C195-9742-9D20-67EFF1CA0046}"/>
    <dgm:cxn modelId="{21AA9EED-463D-4C4C-A00D-C7DC45075C0C}" type="presOf" srcId="{949CE0A5-9399-9F42-A2E3-5EF6C46C8A25}" destId="{8372BC90-787F-B348-8022-78CE62FA4654}" srcOrd="1" destOrd="0" presId="urn:microsoft.com/office/officeart/2005/8/layout/process1"/>
    <dgm:cxn modelId="{3FA54BF8-DFA9-6540-9F08-6EFB4D0F0261}" type="presOf" srcId="{3F987A3E-C195-9742-9D20-67EFF1CA0046}" destId="{6B311DC8-68DA-CD45-B747-CAC510A3D67A}" srcOrd="0" destOrd="0" presId="urn:microsoft.com/office/officeart/2005/8/layout/process1"/>
    <dgm:cxn modelId="{27E017FD-0270-484F-BBE3-C11F3FA01DB6}" type="presOf" srcId="{808CE61B-A926-6945-913D-FFFE6061A2C5}" destId="{10BB08EB-41E2-BB40-A08B-0B7669A82721}" srcOrd="1" destOrd="0" presId="urn:microsoft.com/office/officeart/2005/8/layout/process1"/>
    <dgm:cxn modelId="{CC224994-BB56-6143-A1D0-5D9FCF7AE2CE}" type="presParOf" srcId="{B7C98C86-158C-3D40-BFFA-CB59B7DC8FDF}" destId="{9620E17E-1967-424F-81B4-FF467705E996}" srcOrd="0" destOrd="0" presId="urn:microsoft.com/office/officeart/2005/8/layout/process1"/>
    <dgm:cxn modelId="{B621DE8C-13A2-F24A-A63D-D71EA12485C0}" type="presParOf" srcId="{B7C98C86-158C-3D40-BFFA-CB59B7DC8FDF}" destId="{48623291-89B2-0547-BA30-AC4C2169A9EA}" srcOrd="1" destOrd="0" presId="urn:microsoft.com/office/officeart/2005/8/layout/process1"/>
    <dgm:cxn modelId="{2FE561DD-F83E-6A43-B593-8B7FA181E520}" type="presParOf" srcId="{48623291-89B2-0547-BA30-AC4C2169A9EA}" destId="{9D1D6FF7-8BA1-0940-ABA2-CB09D9943551}" srcOrd="0" destOrd="0" presId="urn:microsoft.com/office/officeart/2005/8/layout/process1"/>
    <dgm:cxn modelId="{0E978367-1CA5-954C-AEDF-F63415AF257F}" type="presParOf" srcId="{B7C98C86-158C-3D40-BFFA-CB59B7DC8FDF}" destId="{928576FF-D26E-854C-ACE5-30429DEB35FF}" srcOrd="2" destOrd="0" presId="urn:microsoft.com/office/officeart/2005/8/layout/process1"/>
    <dgm:cxn modelId="{D77B4729-C867-734C-BEFB-5FA4FB9D19C7}" type="presParOf" srcId="{B7C98C86-158C-3D40-BFFA-CB59B7DC8FDF}" destId="{B6315650-08DE-EF47-824A-2698C0610D41}" srcOrd="3" destOrd="0" presId="urn:microsoft.com/office/officeart/2005/8/layout/process1"/>
    <dgm:cxn modelId="{473401C4-350D-8745-A585-7228164667C1}" type="presParOf" srcId="{B6315650-08DE-EF47-824A-2698C0610D41}" destId="{10BB08EB-41E2-BB40-A08B-0B7669A82721}" srcOrd="0" destOrd="0" presId="urn:microsoft.com/office/officeart/2005/8/layout/process1"/>
    <dgm:cxn modelId="{68D231C1-6129-FD4C-9E8C-8D25C7715D69}" type="presParOf" srcId="{B7C98C86-158C-3D40-BFFA-CB59B7DC8FDF}" destId="{153B9194-99E6-0447-BD67-70F3478D745A}" srcOrd="4" destOrd="0" presId="urn:microsoft.com/office/officeart/2005/8/layout/process1"/>
    <dgm:cxn modelId="{6A531FC6-8291-0140-A743-924175F9C6A3}" type="presParOf" srcId="{B7C98C86-158C-3D40-BFFA-CB59B7DC8FDF}" destId="{46C44FEB-154A-2543-8487-676E1E832A83}" srcOrd="5" destOrd="0" presId="urn:microsoft.com/office/officeart/2005/8/layout/process1"/>
    <dgm:cxn modelId="{37D500B4-7055-8A4B-A813-DF3493A58CA4}" type="presParOf" srcId="{46C44FEB-154A-2543-8487-676E1E832A83}" destId="{8372BC90-787F-B348-8022-78CE62FA4654}" srcOrd="0" destOrd="0" presId="urn:microsoft.com/office/officeart/2005/8/layout/process1"/>
    <dgm:cxn modelId="{690B1F94-25DA-1C43-B32A-77D0F60B8ACE}" type="presParOf" srcId="{B7C98C86-158C-3D40-BFFA-CB59B7DC8FDF}" destId="{0D4892DC-1CC2-1E49-8310-48060A470BEE}" srcOrd="6" destOrd="0" presId="urn:microsoft.com/office/officeart/2005/8/layout/process1"/>
    <dgm:cxn modelId="{D577CB3F-3605-BF44-891C-7EA070E53C11}" type="presParOf" srcId="{B7C98C86-158C-3D40-BFFA-CB59B7DC8FDF}" destId="{6B311DC8-68DA-CD45-B747-CAC510A3D67A}" srcOrd="7" destOrd="0" presId="urn:microsoft.com/office/officeart/2005/8/layout/process1"/>
    <dgm:cxn modelId="{19BE3F24-BFB5-ED4B-9009-4EE994B71EC2}" type="presParOf" srcId="{6B311DC8-68DA-CD45-B747-CAC510A3D67A}" destId="{F75E0600-5229-BB40-9EDD-8C3498EE66A9}" srcOrd="0" destOrd="0" presId="urn:microsoft.com/office/officeart/2005/8/layout/process1"/>
    <dgm:cxn modelId="{A77B0B52-A367-904B-B4F6-2DD1F8DD846A}" type="presParOf" srcId="{B7C98C86-158C-3D40-BFFA-CB59B7DC8FDF}" destId="{B478BDCF-F3DE-3449-A3FE-31CF165EE981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20E17E-1967-424F-81B4-FF467705E996}">
      <dsp:nvSpPr>
        <dsp:cNvPr id="0" name=""/>
        <dsp:cNvSpPr/>
      </dsp:nvSpPr>
      <dsp:spPr>
        <a:xfrm>
          <a:off x="5835" y="1008018"/>
          <a:ext cx="903606" cy="18654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Input</a:t>
          </a:r>
          <a:endParaRPr lang="en-US" sz="1900" kern="1200" dirty="0"/>
        </a:p>
      </dsp:txBody>
      <dsp:txXfrm>
        <a:off x="32301" y="1034484"/>
        <a:ext cx="850674" cy="1812468"/>
      </dsp:txXfrm>
    </dsp:sp>
    <dsp:sp modelId="{48623291-89B2-0547-BA30-AC4C2169A9EA}">
      <dsp:nvSpPr>
        <dsp:cNvPr id="0" name=""/>
        <dsp:cNvSpPr/>
      </dsp:nvSpPr>
      <dsp:spPr>
        <a:xfrm>
          <a:off x="1176892" y="1609080"/>
          <a:ext cx="566994" cy="6632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1176892" y="1741735"/>
        <a:ext cx="396896" cy="397966"/>
      </dsp:txXfrm>
    </dsp:sp>
    <dsp:sp modelId="{928576FF-D26E-854C-ACE5-30429DEB35FF}">
      <dsp:nvSpPr>
        <dsp:cNvPr id="0" name=""/>
        <dsp:cNvSpPr/>
      </dsp:nvSpPr>
      <dsp:spPr>
        <a:xfrm>
          <a:off x="1979242" y="1107654"/>
          <a:ext cx="1174934" cy="1666128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Conv Layer</a:t>
          </a:r>
        </a:p>
      </dsp:txBody>
      <dsp:txXfrm>
        <a:off x="2013655" y="1142067"/>
        <a:ext cx="1106108" cy="1597302"/>
      </dsp:txXfrm>
    </dsp:sp>
    <dsp:sp modelId="{B6315650-08DE-EF47-824A-2698C0610D41}">
      <dsp:nvSpPr>
        <dsp:cNvPr id="0" name=""/>
        <dsp:cNvSpPr/>
      </dsp:nvSpPr>
      <dsp:spPr>
        <a:xfrm>
          <a:off x="3421627" y="1609080"/>
          <a:ext cx="566994" cy="6632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3421627" y="1741735"/>
        <a:ext cx="396896" cy="397966"/>
      </dsp:txXfrm>
    </dsp:sp>
    <dsp:sp modelId="{153B9194-99E6-0447-BD67-70F3478D745A}">
      <dsp:nvSpPr>
        <dsp:cNvPr id="0" name=""/>
        <dsp:cNvSpPr/>
      </dsp:nvSpPr>
      <dsp:spPr>
        <a:xfrm>
          <a:off x="4223977" y="1090788"/>
          <a:ext cx="1035005" cy="169985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LSTM Layer</a:t>
          </a:r>
        </a:p>
      </dsp:txBody>
      <dsp:txXfrm>
        <a:off x="4254291" y="1121102"/>
        <a:ext cx="974377" cy="1639231"/>
      </dsp:txXfrm>
    </dsp:sp>
    <dsp:sp modelId="{46C44FEB-154A-2543-8487-676E1E832A83}">
      <dsp:nvSpPr>
        <dsp:cNvPr id="0" name=""/>
        <dsp:cNvSpPr/>
      </dsp:nvSpPr>
      <dsp:spPr>
        <a:xfrm>
          <a:off x="5526432" y="1609080"/>
          <a:ext cx="566994" cy="6632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526432" y="1741735"/>
        <a:ext cx="396896" cy="397966"/>
      </dsp:txXfrm>
    </dsp:sp>
    <dsp:sp modelId="{0D4892DC-1CC2-1E49-8310-48060A470BEE}">
      <dsp:nvSpPr>
        <dsp:cNvPr id="0" name=""/>
        <dsp:cNvSpPr/>
      </dsp:nvSpPr>
      <dsp:spPr>
        <a:xfrm>
          <a:off x="6328783" y="1033533"/>
          <a:ext cx="953432" cy="181437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Dense</a:t>
          </a:r>
        </a:p>
      </dsp:txBody>
      <dsp:txXfrm>
        <a:off x="6356708" y="1061458"/>
        <a:ext cx="897582" cy="1758520"/>
      </dsp:txXfrm>
    </dsp:sp>
    <dsp:sp modelId="{6B311DC8-68DA-CD45-B747-CAC510A3D67A}">
      <dsp:nvSpPr>
        <dsp:cNvPr id="0" name=""/>
        <dsp:cNvSpPr/>
      </dsp:nvSpPr>
      <dsp:spPr>
        <a:xfrm>
          <a:off x="7549665" y="1609080"/>
          <a:ext cx="566994" cy="6632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7549665" y="1741735"/>
        <a:ext cx="396896" cy="397966"/>
      </dsp:txXfrm>
    </dsp:sp>
    <dsp:sp modelId="{B478BDCF-F3DE-3449-A3FE-31CF165EE981}">
      <dsp:nvSpPr>
        <dsp:cNvPr id="0" name=""/>
        <dsp:cNvSpPr/>
      </dsp:nvSpPr>
      <dsp:spPr>
        <a:xfrm>
          <a:off x="8352016" y="1025180"/>
          <a:ext cx="1405744" cy="183107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Output Layer with </a:t>
          </a:r>
          <a:r>
            <a:rPr lang="en-US" sz="1900" kern="1200" dirty="0" err="1"/>
            <a:t>Softmax</a:t>
          </a:r>
          <a:r>
            <a:rPr lang="en-US" sz="1900" kern="1200" dirty="0"/>
            <a:t> activation</a:t>
          </a:r>
        </a:p>
      </dsp:txBody>
      <dsp:txXfrm>
        <a:off x="8393189" y="1066353"/>
        <a:ext cx="1323398" cy="17487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11/14/19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B94ED-009C-8841-8163-9018EB2D883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Lidar-based Non-Intrusive Activity Recognition with Deep Learning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3FD870-7DBD-4846-816F-A86C69943A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Mahmudur Rahman,</a:t>
            </a:r>
          </a:p>
          <a:p>
            <a:r>
              <a:rPr lang="en-US" dirty="0"/>
              <a:t>Sums </a:t>
            </a:r>
            <a:r>
              <a:rPr lang="en-US" dirty="0" err="1"/>
              <a:t>Uz</a:t>
            </a:r>
            <a:r>
              <a:rPr lang="en-US" dirty="0"/>
              <a:t> Zaman</a:t>
            </a:r>
          </a:p>
        </p:txBody>
      </p:sp>
    </p:spTree>
    <p:extLst>
      <p:ext uri="{BB962C8B-B14F-4D97-AF65-F5344CB8AC3E}">
        <p14:creationId xmlns:p14="http://schemas.microsoft.com/office/powerpoint/2010/main" val="1570525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45D992-37D9-7340-B5A7-A872167C2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C8DA42-A5F7-9D4F-A091-31F2D7B20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197" y="1541848"/>
            <a:ext cx="8098941" cy="4371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806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F4D9E-E806-2A4C-904C-38C653534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B07C78-69F6-CA4D-9612-23460ECDCE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High risk of chronic disease of elderly people.</a:t>
            </a:r>
          </a:p>
          <a:p>
            <a:r>
              <a:rPr lang="en-US" sz="2400" dirty="0"/>
              <a:t>Continuous monitoring for early detection and prevention.</a:t>
            </a:r>
          </a:p>
          <a:p>
            <a:r>
              <a:rPr lang="en-US" sz="2400" dirty="0"/>
              <a:t>Monitoring data necessary for comprehensive assessment.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25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98C4ED-2D1C-9E43-A52D-344921CB72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Existing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68C79B-36D9-5B4C-9421-F6D37682BE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Most of the systems use wearable sensor based system.</a:t>
            </a:r>
          </a:p>
          <a:p>
            <a:r>
              <a:rPr lang="en-US" sz="2400" dirty="0"/>
              <a:t>Not having mental and physical condition for using wearable systems among elder adults.</a:t>
            </a:r>
          </a:p>
          <a:p>
            <a:r>
              <a:rPr lang="en-US" sz="2400" dirty="0"/>
              <a:t>Camera based activity recognition system violets privacy. </a:t>
            </a:r>
          </a:p>
        </p:txBody>
      </p:sp>
    </p:spTree>
    <p:extLst>
      <p:ext uri="{BB962C8B-B14F-4D97-AF65-F5344CB8AC3E}">
        <p14:creationId xmlns:p14="http://schemas.microsoft.com/office/powerpoint/2010/main" val="36243239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641FC-087C-4145-B67B-94490008AB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Proposed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373FF-9FA2-D64B-ABA9-3333E00638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Lidar sensor based system.</a:t>
            </a:r>
          </a:p>
          <a:p>
            <a:r>
              <a:rPr lang="en-US" sz="2400" dirty="0"/>
              <a:t>Non-intrusive.</a:t>
            </a:r>
          </a:p>
          <a:p>
            <a:r>
              <a:rPr lang="en-US" sz="2400" dirty="0"/>
              <a:t>Do not violate privacy.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7522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8AEED6-536F-E44D-854A-6756F53AE9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Lidar sensor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93934C5-AF94-764D-8E05-E3E77FFF53C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037021"/>
            <a:ext cx="3881437" cy="388143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94372B4-A255-B84F-BF83-F254E14C90C1}"/>
              </a:ext>
            </a:extLst>
          </p:cNvPr>
          <p:cNvSpPr txBox="1"/>
          <p:nvPr/>
        </p:nvSpPr>
        <p:spPr>
          <a:xfrm>
            <a:off x="4975668" y="2409568"/>
            <a:ext cx="382989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Model: UTM 30-LX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270 degree field of 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Up to 30 meter range</a:t>
            </a:r>
          </a:p>
        </p:txBody>
      </p:sp>
    </p:spTree>
    <p:extLst>
      <p:ext uri="{BB962C8B-B14F-4D97-AF65-F5344CB8AC3E}">
        <p14:creationId xmlns:p14="http://schemas.microsoft.com/office/powerpoint/2010/main" val="341264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F488FA-8730-7A4A-BF66-CBB298D9E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Lidar Sensor Data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A212C04-6F36-C449-93BF-E78078BE2F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2140" y="1703388"/>
            <a:ext cx="9447056" cy="49692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E019D8-AAE9-454C-B784-1276E19F5CEA}"/>
              </a:ext>
            </a:extLst>
          </p:cNvPr>
          <p:cNvSpPr txBox="1"/>
          <p:nvPr/>
        </p:nvSpPr>
        <p:spPr>
          <a:xfrm>
            <a:off x="6907427" y="2113005"/>
            <a:ext cx="18905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Green: Distance</a:t>
            </a:r>
          </a:p>
          <a:p>
            <a:r>
              <a:rPr lang="en-US" dirty="0"/>
              <a:t>Red: Intensity</a:t>
            </a:r>
          </a:p>
        </p:txBody>
      </p:sp>
    </p:spTree>
    <p:extLst>
      <p:ext uri="{BB962C8B-B14F-4D97-AF65-F5344CB8AC3E}">
        <p14:creationId xmlns:p14="http://schemas.microsoft.com/office/powerpoint/2010/main" val="3883773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710B8-5438-A346-BCC8-89E12ADF6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Activity Classification Network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AF3F491D-A5B9-5A49-B9F9-6F2C6E444C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2422124"/>
              </p:ext>
            </p:extLst>
          </p:nvPr>
        </p:nvGraphicFramePr>
        <p:xfrm>
          <a:off x="677863" y="2160588"/>
          <a:ext cx="9763596" cy="38814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0121685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BDDEA-3D5F-CE45-86EE-619329A41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821338-3C28-A545-8B8B-071D3D9B18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89152" y="2839492"/>
            <a:ext cx="2584850" cy="3880773"/>
          </a:xfrm>
        </p:spPr>
        <p:txBody>
          <a:bodyPr/>
          <a:lstStyle/>
          <a:p>
            <a:r>
              <a:rPr lang="en-US" dirty="0"/>
              <a:t>Test Accuracy: 76.5 Percent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975FDEB-7F89-D44E-98FB-5037F48CA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86" y="2471351"/>
            <a:ext cx="6062135" cy="424891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50E063D-51C8-6344-B1F4-26CF2F41BF06}"/>
              </a:ext>
            </a:extLst>
          </p:cNvPr>
          <p:cNvSpPr txBox="1"/>
          <p:nvPr/>
        </p:nvSpPr>
        <p:spPr>
          <a:xfrm>
            <a:off x="1915297" y="2051222"/>
            <a:ext cx="17379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Learning Curve</a:t>
            </a:r>
          </a:p>
        </p:txBody>
      </p:sp>
    </p:spTree>
    <p:extLst>
      <p:ext uri="{BB962C8B-B14F-4D97-AF65-F5344CB8AC3E}">
        <p14:creationId xmlns:p14="http://schemas.microsoft.com/office/powerpoint/2010/main" val="14155785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97B1F-7633-F843-8943-6C1DA63C87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6789C80-D028-D247-8A2B-F6761FBD52D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4119" y="2456656"/>
            <a:ext cx="2463800" cy="328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464008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93</TotalTime>
  <Words>138</Words>
  <Application>Microsoft Macintosh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Trebuchet MS</vt:lpstr>
      <vt:lpstr>Wingdings 3</vt:lpstr>
      <vt:lpstr>Facet</vt:lpstr>
      <vt:lpstr>Lidar-based Non-Intrusive Activity Recognition with Deep Learning</vt:lpstr>
      <vt:lpstr>Background </vt:lpstr>
      <vt:lpstr>Existing Systems</vt:lpstr>
      <vt:lpstr>Our Proposed System</vt:lpstr>
      <vt:lpstr>Lidar sensor</vt:lpstr>
      <vt:lpstr>Lidar Sensor Data</vt:lpstr>
      <vt:lpstr>Activity Classification Network</vt:lpstr>
      <vt:lpstr>Result</vt:lpstr>
      <vt:lpstr>Questions?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Lidar-based Non-Intrusive Activity Recognition with Deep Learning</dc:title>
  <dc:creator>Rahman, MdMahmudur</dc:creator>
  <cp:lastModifiedBy>Rahman, MdMahmudur</cp:lastModifiedBy>
  <cp:revision>2</cp:revision>
  <dcterms:created xsi:type="dcterms:W3CDTF">2019-11-14T20:39:09Z</dcterms:created>
  <dcterms:modified xsi:type="dcterms:W3CDTF">2019-11-14T22:12:27Z</dcterms:modified>
</cp:coreProperties>
</file>

<file path=docProps/thumbnail.jpeg>
</file>